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9B4DF3-E61C-40BA-91D2-C187F9041B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A8B931-5F30-4471-8FE5-97766841F10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2FB6BD-56B1-435D-9AFA-E87C2524396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17453D9-E249-4A40-8DAD-C5CEA3CC8F9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D010A82-AC1D-41FA-A697-DDD8F72CD0B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472C76B-83BD-4EF7-A637-0E09D78CDE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E50DBBD-8BD6-4070-9FF0-219E2E820B1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3118CDA-7796-4123-9FD4-EEAEA272A1B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E721D2F-1292-4282-8CDE-2BDED3BD7AC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2BDFA0C-CE2F-44D3-A035-3D848295618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BFE0AF6-6119-480E-870B-91D3760104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1C3F933-0520-46DB-8179-D60B611017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47AF7E9-0672-426D-B3B9-DD2C858164B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8BA5619-F52D-42A8-BFD9-E722B928617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89DF2E0-8F30-4779-9444-58F0E33660B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87DBCF9-3A3C-4D67-9C14-5635B4FC77F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983F034-C776-4E51-9DEB-714269D106F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1C7401A-28ED-43E9-86EB-A97119AED83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5B3FB3-496D-4D19-8B21-C512077E2AA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CF068C-1E7D-4215-8ED8-0AC788D7CB0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8B57CD-F27F-4B1D-81C6-0FB69A2DD0B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03ECC4-4348-4325-BD40-B5EB7AD26A6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F47187F-0A07-4693-AB59-52D4EBF1E64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D0452A-3BA0-49D9-B76A-228ADA0131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A8D0462-45B9-499D-9B3D-A8FC4F14D921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6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48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4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ftr" idx="5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 idx="6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194388A-ACBF-4B13-A12E-DE2C36659951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1" name="Groupe 2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92" name="Rectangle 3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3" name="ZoneTexte 4"/>
            <p:cNvSpPr/>
            <p:nvPr/>
          </p:nvSpPr>
          <p:spPr>
            <a:xfrm>
              <a:off x="2063880" y="3009960"/>
              <a:ext cx="501624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mémorise les doubles et moitiés.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4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3" name="Titre 19"/>
          <p:cNvSpPr/>
          <p:nvPr/>
        </p:nvSpPr>
        <p:spPr>
          <a:xfrm>
            <a:off x="2376360" y="1342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itre 3"/>
          <p:cNvSpPr/>
          <p:nvPr/>
        </p:nvSpPr>
        <p:spPr>
          <a:xfrm>
            <a:off x="6397920" y="4231800"/>
            <a:ext cx="101268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Titre 3"/>
          <p:cNvSpPr/>
          <p:nvPr/>
        </p:nvSpPr>
        <p:spPr>
          <a:xfrm>
            <a:off x="6240600" y="520956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150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2" name="Titre 20"/>
          <p:cNvSpPr/>
          <p:nvPr/>
        </p:nvSpPr>
        <p:spPr>
          <a:xfrm>
            <a:off x="238860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Titre 21"/>
          <p:cNvSpPr/>
          <p:nvPr/>
        </p:nvSpPr>
        <p:spPr>
          <a:xfrm>
            <a:off x="6397920" y="1187280"/>
            <a:ext cx="111204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240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itre 22"/>
          <p:cNvSpPr/>
          <p:nvPr/>
        </p:nvSpPr>
        <p:spPr>
          <a:xfrm>
            <a:off x="6240600" y="216504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150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Titre 23"/>
          <p:cNvSpPr/>
          <p:nvPr/>
        </p:nvSpPr>
        <p:spPr>
          <a:xfrm>
            <a:off x="238860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700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re 3"/>
          <p:cNvSpPr/>
          <p:nvPr/>
        </p:nvSpPr>
        <p:spPr>
          <a:xfrm>
            <a:off x="2388600" y="415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Titre 3"/>
          <p:cNvSpPr/>
          <p:nvPr/>
        </p:nvSpPr>
        <p:spPr>
          <a:xfrm>
            <a:off x="6397920" y="4247280"/>
            <a:ext cx="103896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600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Titre 3"/>
          <p:cNvSpPr/>
          <p:nvPr/>
        </p:nvSpPr>
        <p:spPr>
          <a:xfrm>
            <a:off x="6240600" y="522504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250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0" name="Titre 24"/>
          <p:cNvSpPr/>
          <p:nvPr/>
        </p:nvSpPr>
        <p:spPr>
          <a:xfrm>
            <a:off x="238860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700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Titre 25"/>
          <p:cNvSpPr/>
          <p:nvPr/>
        </p:nvSpPr>
        <p:spPr>
          <a:xfrm>
            <a:off x="6397920" y="1187280"/>
            <a:ext cx="103896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Titre 26"/>
          <p:cNvSpPr/>
          <p:nvPr/>
        </p:nvSpPr>
        <p:spPr>
          <a:xfrm>
            <a:off x="6240600" y="216504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350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600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9" name="Titre 27"/>
          <p:cNvSpPr/>
          <p:nvPr/>
        </p:nvSpPr>
        <p:spPr>
          <a:xfrm>
            <a:off x="2182680" y="1099440"/>
            <a:ext cx="47779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1200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re 3"/>
          <p:cNvSpPr/>
          <p:nvPr/>
        </p:nvSpPr>
        <p:spPr>
          <a:xfrm>
            <a:off x="2388600" y="414000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600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Titre 3"/>
          <p:cNvSpPr/>
          <p:nvPr/>
        </p:nvSpPr>
        <p:spPr>
          <a:xfrm>
            <a:off x="6397920" y="4227840"/>
            <a:ext cx="134208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1 000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Titre 3"/>
          <p:cNvSpPr/>
          <p:nvPr/>
        </p:nvSpPr>
        <p:spPr>
          <a:xfrm>
            <a:off x="6240600" y="520560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300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Titre 28"/>
          <p:cNvSpPr/>
          <p:nvPr/>
        </p:nvSpPr>
        <p:spPr>
          <a:xfrm>
            <a:off x="1980000" y="1080000"/>
            <a:ext cx="498060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1 500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1 200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Titre 29"/>
          <p:cNvSpPr/>
          <p:nvPr/>
        </p:nvSpPr>
        <p:spPr>
          <a:xfrm>
            <a:off x="6397920" y="1133280"/>
            <a:ext cx="152208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3 000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Titre 30"/>
          <p:cNvSpPr/>
          <p:nvPr/>
        </p:nvSpPr>
        <p:spPr>
          <a:xfrm>
            <a:off x="6240600" y="2111040"/>
            <a:ext cx="126972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600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1" name="Titre 2"/>
          <p:cNvSpPr/>
          <p:nvPr/>
        </p:nvSpPr>
        <p:spPr>
          <a:xfrm>
            <a:off x="2388600" y="126000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24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itre 3"/>
          <p:cNvSpPr/>
          <p:nvPr/>
        </p:nvSpPr>
        <p:spPr>
          <a:xfrm>
            <a:off x="6148800" y="425556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Titre 3"/>
          <p:cNvSpPr/>
          <p:nvPr/>
        </p:nvSpPr>
        <p:spPr>
          <a:xfrm>
            <a:off x="6100920" y="523296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Titre 4"/>
          <p:cNvSpPr/>
          <p:nvPr/>
        </p:nvSpPr>
        <p:spPr>
          <a:xfrm>
            <a:off x="2388960" y="126000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24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itre 5"/>
          <p:cNvSpPr/>
          <p:nvPr/>
        </p:nvSpPr>
        <p:spPr>
          <a:xfrm>
            <a:off x="6162120" y="134604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26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itre 6"/>
          <p:cNvSpPr/>
          <p:nvPr/>
        </p:nvSpPr>
        <p:spPr>
          <a:xfrm>
            <a:off x="6114240" y="232344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12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40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Titre 7"/>
          <p:cNvSpPr/>
          <p:nvPr/>
        </p:nvSpPr>
        <p:spPr>
          <a:xfrm>
            <a:off x="2388600" y="127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16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40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Titre 3"/>
          <p:cNvSpPr/>
          <p:nvPr/>
        </p:nvSpPr>
        <p:spPr>
          <a:xfrm>
            <a:off x="6148800" y="425556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Titre 3"/>
          <p:cNvSpPr/>
          <p:nvPr/>
        </p:nvSpPr>
        <p:spPr>
          <a:xfrm>
            <a:off x="6100920" y="523296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20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8" name="Titre 8"/>
          <p:cNvSpPr/>
          <p:nvPr/>
        </p:nvSpPr>
        <p:spPr>
          <a:xfrm>
            <a:off x="238896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16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Titre 9"/>
          <p:cNvSpPr/>
          <p:nvPr/>
        </p:nvSpPr>
        <p:spPr>
          <a:xfrm>
            <a:off x="6162120" y="11854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32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Titre 10"/>
          <p:cNvSpPr/>
          <p:nvPr/>
        </p:nvSpPr>
        <p:spPr>
          <a:xfrm>
            <a:off x="6114240" y="21628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15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80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Titre 11"/>
          <p:cNvSpPr/>
          <p:nvPr/>
        </p:nvSpPr>
        <p:spPr>
          <a:xfrm>
            <a:off x="2388600" y="108000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70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80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Titre 3"/>
          <p:cNvSpPr/>
          <p:nvPr/>
        </p:nvSpPr>
        <p:spPr>
          <a:xfrm>
            <a:off x="6161760" y="423000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itre 3"/>
          <p:cNvSpPr/>
          <p:nvPr/>
        </p:nvSpPr>
        <p:spPr>
          <a:xfrm>
            <a:off x="6113880" y="520740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40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Titre 12"/>
          <p:cNvSpPr/>
          <p:nvPr/>
        </p:nvSpPr>
        <p:spPr>
          <a:xfrm>
            <a:off x="2375640" y="108000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25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70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itre 13"/>
          <p:cNvSpPr/>
          <p:nvPr/>
        </p:nvSpPr>
        <p:spPr>
          <a:xfrm>
            <a:off x="6148800" y="116604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itre 14"/>
          <p:cNvSpPr/>
          <p:nvPr/>
        </p:nvSpPr>
        <p:spPr>
          <a:xfrm>
            <a:off x="6100920" y="214344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35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Titre 3"/>
          <p:cNvSpPr/>
          <p:nvPr/>
        </p:nvSpPr>
        <p:spPr>
          <a:xfrm>
            <a:off x="2388600" y="414396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90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Titre 15"/>
          <p:cNvSpPr/>
          <p:nvPr/>
        </p:nvSpPr>
        <p:spPr>
          <a:xfrm>
            <a:off x="238860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45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80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re 3"/>
          <p:cNvSpPr/>
          <p:nvPr/>
        </p:nvSpPr>
        <p:spPr>
          <a:xfrm>
            <a:off x="2388600" y="415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35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90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Espace réservé du texte 2"/>
          <p:cNvSpPr/>
          <p:nvPr/>
        </p:nvSpPr>
        <p:spPr>
          <a:xfrm>
            <a:off x="8471160" y="6490080"/>
            <a:ext cx="672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Titre 3"/>
          <p:cNvSpPr/>
          <p:nvPr/>
        </p:nvSpPr>
        <p:spPr>
          <a:xfrm>
            <a:off x="6161760" y="42454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70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Titre 3"/>
          <p:cNvSpPr/>
          <p:nvPr/>
        </p:nvSpPr>
        <p:spPr>
          <a:xfrm>
            <a:off x="6113880" y="52228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45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180000" y="9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180000" y="3600000"/>
            <a:ext cx="59382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180000" y="3420360"/>
            <a:ext cx="896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Titre 16"/>
          <p:cNvSpPr/>
          <p:nvPr/>
        </p:nvSpPr>
        <p:spPr>
          <a:xfrm>
            <a:off x="2388960" y="1099440"/>
            <a:ext cx="4486320" cy="178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double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45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La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moitié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de </a:t>
            </a:r>
            <a:r>
              <a:rPr b="1" lang="fr-FR" sz="3600" spc="-1" strike="noStrike">
                <a:solidFill>
                  <a:srgbClr val="0070c0"/>
                </a:solidFill>
                <a:latin typeface="Calibri"/>
              </a:rPr>
              <a:t>80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est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Titre 17"/>
          <p:cNvSpPr/>
          <p:nvPr/>
        </p:nvSpPr>
        <p:spPr>
          <a:xfrm>
            <a:off x="6162120" y="11854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90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Titre 18"/>
          <p:cNvSpPr/>
          <p:nvPr/>
        </p:nvSpPr>
        <p:spPr>
          <a:xfrm>
            <a:off x="6114240" y="2162880"/>
            <a:ext cx="871200" cy="64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tabLst>
                <a:tab algn="l" pos="0"/>
              </a:tabLst>
            </a:pPr>
            <a:r>
              <a:rPr b="1" lang="fr-FR" sz="3600" spc="-1" strike="noStrike">
                <a:solidFill>
                  <a:srgbClr val="ff0000"/>
                </a:solidFill>
                <a:latin typeface="Calibri"/>
              </a:rPr>
              <a:t>40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</TotalTime>
  <Application>LibreOffice/7.4.3.2$Windows_X86_64 LibreOffice_project/1048a8393ae2eeec98dff31b5c133c5f1d08b890</Application>
  <AppVersion>15.0000</AppVersion>
  <Words>238</Words>
  <Paragraphs>86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2023-05-24T12:52:04Z</dcterms:created>
  <dc:creator>MHM</dc:creator>
  <dc:description/>
  <dc:language>fr-FR</dc:language>
  <cp:lastModifiedBy/>
  <dcterms:modified xsi:type="dcterms:W3CDTF">2025-08-18T10:06:22Z</dcterms:modified>
  <cp:revision>38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